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Angella White" charset="1" panose="02000503000000020003"/>
      <p:regular r:id="rId7"/>
    </p:embeddedFont>
    <p:embeddedFont>
      <p:font typeface="Crimson Pro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880204">
            <a:off x="1645140" y="8968459"/>
            <a:ext cx="14048143" cy="4196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87"/>
              </a:lnSpc>
            </a:pPr>
            <a:r>
              <a:rPr lang="en-US" sz="45975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Sophia</a:t>
            </a:r>
          </a:p>
        </p:txBody>
      </p:sp>
      <p:sp>
        <p:nvSpPr>
          <p:cNvPr name="TextBox 3" id="3"/>
          <p:cNvSpPr txBox="true"/>
          <p:nvPr/>
        </p:nvSpPr>
        <p:spPr>
          <a:xfrm rot="-806670">
            <a:off x="7293975" y="13048717"/>
            <a:ext cx="15867328" cy="4196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87"/>
              </a:lnSpc>
            </a:pPr>
            <a:r>
              <a:rPr lang="en-US" sz="45975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Robert</a:t>
            </a:r>
          </a:p>
        </p:txBody>
      </p:sp>
      <p:sp>
        <p:nvSpPr>
          <p:cNvPr name="TextBox 4" id="4"/>
          <p:cNvSpPr txBox="true"/>
          <p:nvPr/>
        </p:nvSpPr>
        <p:spPr>
          <a:xfrm rot="-882836">
            <a:off x="3289702" y="15290088"/>
            <a:ext cx="3051598" cy="2383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5"/>
              </a:lnSpc>
            </a:pPr>
            <a:r>
              <a:rPr lang="en-US" sz="26070">
                <a:solidFill>
                  <a:srgbClr val="000000"/>
                </a:solidFill>
                <a:latin typeface="Angella White"/>
                <a:ea typeface="Angella White"/>
                <a:cs typeface="Angella White"/>
                <a:sym typeface="Angella White"/>
              </a:rPr>
              <a:t>and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43251" y="4463887"/>
            <a:ext cx="14227786" cy="1077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36"/>
              </a:lnSpc>
            </a:pPr>
            <a:r>
              <a:rPr lang="en-US" sz="6265" spc="632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WELCOME TO THE WEDDING OF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94250" y="22109146"/>
            <a:ext cx="27072300" cy="19714459"/>
          </a:xfrm>
          <a:custGeom>
            <a:avLst/>
            <a:gdLst/>
            <a:ahLst/>
            <a:cxnLst/>
            <a:rect r="r" b="b" t="t" l="l"/>
            <a:pathLst>
              <a:path h="19714459" w="27072300">
                <a:moveTo>
                  <a:pt x="0" y="0"/>
                </a:moveTo>
                <a:lnTo>
                  <a:pt x="27072300" y="0"/>
                </a:lnTo>
                <a:lnTo>
                  <a:pt x="27072300" y="19714459"/>
                </a:lnTo>
                <a:lnTo>
                  <a:pt x="0" y="197144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172" r="-5931" b="-647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148448" y="19365985"/>
            <a:ext cx="9696259" cy="127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5159"/>
              </a:lnSpc>
            </a:pPr>
            <a:r>
              <a:rPr lang="en-US" sz="4960" spc="501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THANK YOU FOR CELEBRATING WITH US!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012887" y="16947208"/>
            <a:ext cx="10831819" cy="197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60"/>
              </a:lnSpc>
            </a:pPr>
            <a:r>
              <a:rPr lang="en-US" sz="10913" spc="1102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23.07.2025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DAGyZHLBHCw</dc:identifier>
  <dcterms:modified xsi:type="dcterms:W3CDTF">2011-08-01T06:04:30Z</dcterms:modified>
  <cp:revision>1</cp:revision>
  <dc:title>White Minimalist Wedding Welcome Sign Poster (32 x 48 英寸)</dc:title>
</cp:coreProperties>
</file>